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4" r:id="rId6"/>
    <p:sldId id="258" r:id="rId7"/>
    <p:sldId id="259" r:id="rId8"/>
    <p:sldId id="260" r:id="rId9"/>
    <p:sldId id="265" r:id="rId10"/>
    <p:sldId id="266" r:id="rId11"/>
    <p:sldId id="269" r:id="rId12"/>
    <p:sldId id="270" r:id="rId13"/>
    <p:sldId id="271" r:id="rId14"/>
    <p:sldId id="267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300" r:id="rId40"/>
    <p:sldId id="301" r:id="rId41"/>
    <p:sldId id="302" r:id="rId42"/>
    <p:sldId id="30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-2310" y="-12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84B8A-4E5F-42F9-8376-8BD84597121B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7385-F49D-4985-A0D0-41258DF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7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84B8A-4E5F-42F9-8376-8BD84597121B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7385-F49D-4985-A0D0-41258DF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83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84B8A-4E5F-42F9-8376-8BD84597121B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7385-F49D-4985-A0D0-41258DF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28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84B8A-4E5F-42F9-8376-8BD84597121B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7385-F49D-4985-A0D0-41258DF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84B8A-4E5F-42F9-8376-8BD84597121B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7385-F49D-4985-A0D0-41258DF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84B8A-4E5F-42F9-8376-8BD84597121B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7385-F49D-4985-A0D0-41258DF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57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84B8A-4E5F-42F9-8376-8BD84597121B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7385-F49D-4985-A0D0-41258DF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84B8A-4E5F-42F9-8376-8BD84597121B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7385-F49D-4985-A0D0-41258DF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55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84B8A-4E5F-42F9-8376-8BD84597121B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7385-F49D-4985-A0D0-41258DF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7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84B8A-4E5F-42F9-8376-8BD84597121B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7385-F49D-4985-A0D0-41258DF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79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84B8A-4E5F-42F9-8376-8BD84597121B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A7385-F49D-4985-A0D0-41258DF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71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84B8A-4E5F-42F9-8376-8BD84597121B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A7385-F49D-4985-A0D0-41258DF1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7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mazon.com/public/solutions/alexa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8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2" y="239150"/>
            <a:ext cx="6754736" cy="24899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19227" y="760865"/>
            <a:ext cx="524964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Alexa, what do I need</a:t>
            </a:r>
          </a:p>
          <a:p>
            <a:pPr algn="ctr"/>
            <a:r>
              <a:rPr lang="en-US" sz="4400" b="1" dirty="0"/>
              <a:t>to start developing?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532" y="2448020"/>
            <a:ext cx="5538078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024238" y="2789534"/>
            <a:ext cx="2689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Install Node: </a:t>
            </a:r>
          </a:p>
          <a:p>
            <a:pPr algn="ctr"/>
            <a:r>
              <a:rPr lang="en-US" sz="2400" b="1" dirty="0"/>
              <a:t>https://nodejs.org/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532" y="3482849"/>
            <a:ext cx="5538078" cy="1453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88088" y="3824012"/>
            <a:ext cx="4648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Get an Amazon developer account:</a:t>
            </a:r>
          </a:p>
          <a:p>
            <a:r>
              <a:rPr lang="en-US" sz="2400" b="1" dirty="0"/>
              <a:t>https://developer.amazon.com/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532" y="4463247"/>
            <a:ext cx="5538078" cy="14532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88088" y="4814637"/>
            <a:ext cx="464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You’ll need an IDE:</a:t>
            </a:r>
          </a:p>
          <a:p>
            <a:pPr algn="ctr"/>
            <a:r>
              <a:rPr lang="en-US" sz="2400" b="1" dirty="0"/>
              <a:t>https://code.visualstudio.com/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532" y="5498076"/>
            <a:ext cx="5538078" cy="14532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53467" y="5827434"/>
            <a:ext cx="4640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Take a picture of this and complete</a:t>
            </a:r>
          </a:p>
          <a:p>
            <a:pPr algn="ctr"/>
            <a:r>
              <a:rPr lang="en-US" sz="2400" b="1" dirty="0"/>
              <a:t>your installation!</a:t>
            </a:r>
          </a:p>
        </p:txBody>
      </p:sp>
    </p:spTree>
    <p:extLst>
      <p:ext uri="{BB962C8B-B14F-4D97-AF65-F5344CB8AC3E}">
        <p14:creationId xmlns:p14="http://schemas.microsoft.com/office/powerpoint/2010/main" val="2951111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2" y="239150"/>
            <a:ext cx="6754736" cy="24899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60050" y="760865"/>
            <a:ext cx="5368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Alexa, how you </a:t>
            </a:r>
          </a:p>
          <a:p>
            <a:pPr algn="ctr"/>
            <a:r>
              <a:rPr lang="en-US" sz="4400" b="1" dirty="0"/>
              <a:t>understand language?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532" y="2448020"/>
            <a:ext cx="5538078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319753" y="2930284"/>
            <a:ext cx="4185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First at all I have speech-to-text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532" y="3482849"/>
            <a:ext cx="5538078" cy="1453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88088" y="3824012"/>
            <a:ext cx="4615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But every skill understand what he</a:t>
            </a:r>
          </a:p>
          <a:p>
            <a:r>
              <a:rPr lang="en-US" sz="2400" b="1" dirty="0"/>
              <a:t>is trained for.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532" y="4463247"/>
            <a:ext cx="5538078" cy="14532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88088" y="4814637"/>
            <a:ext cx="464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This is called Natural Language </a:t>
            </a:r>
          </a:p>
          <a:p>
            <a:pPr algn="ctr"/>
            <a:r>
              <a:rPr lang="en-US" sz="2400" b="1" dirty="0"/>
              <a:t>Processing. Is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747466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2" y="239150"/>
            <a:ext cx="6754736" cy="24899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6196" y="760865"/>
            <a:ext cx="56757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Alexa, explain me more</a:t>
            </a:r>
          </a:p>
          <a:p>
            <a:pPr algn="ctr"/>
            <a:r>
              <a:rPr lang="en-US" sz="4400" b="1" dirty="0"/>
              <a:t>about NLP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538" y="2448020"/>
            <a:ext cx="6368072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456173" y="2789183"/>
            <a:ext cx="50828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What the user says is called utterance:</a:t>
            </a:r>
          </a:p>
          <a:p>
            <a:pPr algn="ctr"/>
            <a:r>
              <a:rPr lang="en-US" sz="2400" b="1" i="1" dirty="0"/>
              <a:t>I want to go to London tomorrow</a:t>
            </a:r>
          </a:p>
          <a:p>
            <a:pPr algn="ctr"/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538" y="3482849"/>
            <a:ext cx="6368072" cy="1453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44027" y="3824026"/>
            <a:ext cx="4870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action command is called intent:</a:t>
            </a:r>
          </a:p>
          <a:p>
            <a:pPr algn="ctr"/>
            <a:r>
              <a:rPr lang="en-US" sz="2400" b="1" i="1" dirty="0"/>
              <a:t>travel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538" y="4330675"/>
            <a:ext cx="6368072" cy="21626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44028" y="4814637"/>
            <a:ext cx="5493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parameters are called entities. But Amazon call them slots.</a:t>
            </a:r>
          </a:p>
          <a:p>
            <a:pPr algn="ctr"/>
            <a:r>
              <a:rPr lang="en-US" sz="2400" b="1" i="1" dirty="0"/>
              <a:t>London, tomorrow</a:t>
            </a:r>
          </a:p>
        </p:txBody>
      </p:sp>
    </p:spTree>
    <p:extLst>
      <p:ext uri="{BB962C8B-B14F-4D97-AF65-F5344CB8AC3E}">
        <p14:creationId xmlns:p14="http://schemas.microsoft.com/office/powerpoint/2010/main" val="1238848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2" y="239150"/>
            <a:ext cx="6754736" cy="24899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91828" y="760865"/>
            <a:ext cx="55044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Alexa, explain me your</a:t>
            </a:r>
          </a:p>
          <a:p>
            <a:pPr algn="ctr"/>
            <a:r>
              <a:rPr lang="en-US" sz="4400" b="1" dirty="0"/>
              <a:t>skill architecture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538" y="2448020"/>
            <a:ext cx="6368072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29612" y="2789183"/>
            <a:ext cx="4135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 will need more than 1 slide.</a:t>
            </a:r>
          </a:p>
          <a:p>
            <a:pPr algn="ctr"/>
            <a:r>
              <a:rPr lang="en-US" sz="2400" b="1" dirty="0"/>
              <a:t>And also I need to draw things.</a:t>
            </a:r>
          </a:p>
          <a:p>
            <a:pPr algn="ctr"/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2" y="3620180"/>
            <a:ext cx="6754736" cy="24899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32811" y="4416285"/>
            <a:ext cx="2422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Go ahead</a:t>
            </a:r>
          </a:p>
        </p:txBody>
      </p:sp>
    </p:spTree>
    <p:extLst>
      <p:ext uri="{BB962C8B-B14F-4D97-AF65-F5344CB8AC3E}">
        <p14:creationId xmlns:p14="http://schemas.microsoft.com/office/powerpoint/2010/main" val="2454381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564" y="1030712"/>
            <a:ext cx="4297623" cy="344631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51684" y="760865"/>
            <a:ext cx="184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400" b="1"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3943039" y="1364566"/>
            <a:ext cx="2059799" cy="527880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Amazon Alexa Service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9523828" y="3874992"/>
            <a:ext cx="2096086" cy="251032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Amazon Developer Portal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9523828" y="1023021"/>
            <a:ext cx="2096086" cy="251434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Developer</a:t>
            </a:r>
          </a:p>
          <a:p>
            <a:pPr algn="ctr"/>
            <a:r>
              <a:rPr lang="en-US" sz="2800" dirty="0"/>
              <a:t>Application</a:t>
            </a:r>
          </a:p>
          <a:p>
            <a:pPr algn="ctr"/>
            <a:r>
              <a:rPr lang="en-US" sz="2800" dirty="0"/>
              <a:t>Service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8" y="4858906"/>
            <a:ext cx="1556825" cy="1556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928" y="-121581"/>
            <a:ext cx="6368072" cy="11522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51695" y="223732"/>
            <a:ext cx="2835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This is my ecosystem</a:t>
            </a:r>
          </a:p>
        </p:txBody>
      </p:sp>
    </p:spTree>
    <p:extLst>
      <p:ext uri="{BB962C8B-B14F-4D97-AF65-F5344CB8AC3E}">
        <p14:creationId xmlns:p14="http://schemas.microsoft.com/office/powerpoint/2010/main" val="3187976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564" y="1030712"/>
            <a:ext cx="4297623" cy="344631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51684" y="760865"/>
            <a:ext cx="184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400" b="1"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3943039" y="1364566"/>
            <a:ext cx="2059799" cy="527880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Amazon Alexa Service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9523828" y="3874992"/>
            <a:ext cx="2096086" cy="251032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Amazon Developer Portal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9523828" y="1023021"/>
            <a:ext cx="2096086" cy="251434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Developer</a:t>
            </a:r>
          </a:p>
          <a:p>
            <a:pPr algn="ctr"/>
            <a:r>
              <a:rPr lang="en-US" sz="2800" dirty="0"/>
              <a:t>Application</a:t>
            </a:r>
          </a:p>
          <a:p>
            <a:pPr algn="ctr"/>
            <a:r>
              <a:rPr lang="en-US" sz="2800" dirty="0"/>
              <a:t>Service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8" y="4858906"/>
            <a:ext cx="1556825" cy="1556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928" y="-121581"/>
            <a:ext cx="6368072" cy="11522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51822" y="4364905"/>
            <a:ext cx="2703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Configuration:</a:t>
            </a:r>
          </a:p>
          <a:p>
            <a:r>
              <a:rPr lang="en-US" dirty="0">
                <a:solidFill>
                  <a:schemeClr val="bg1"/>
                </a:solidFill>
              </a:rPr>
              <a:t>Application data, intents,…</a:t>
            </a:r>
          </a:p>
        </p:txBody>
      </p:sp>
      <p:cxnSp>
        <p:nvCxnSpPr>
          <p:cNvPr id="7" name="Straight Arrow Connector 6"/>
          <p:cNvCxnSpPr>
            <a:stCxn id="15" idx="1"/>
          </p:cNvCxnSpPr>
          <p:nvPr/>
        </p:nvCxnSpPr>
        <p:spPr>
          <a:xfrm flipH="1">
            <a:off x="6002838" y="5130154"/>
            <a:ext cx="352099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375264" y="100622"/>
            <a:ext cx="29888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First at all, you set the </a:t>
            </a:r>
          </a:p>
          <a:p>
            <a:pPr algn="ctr"/>
            <a:r>
              <a:rPr lang="en-US" sz="2000" b="1" dirty="0"/>
              <a:t>configuration at the portal</a:t>
            </a:r>
          </a:p>
        </p:txBody>
      </p:sp>
    </p:spTree>
    <p:extLst>
      <p:ext uri="{BB962C8B-B14F-4D97-AF65-F5344CB8AC3E}">
        <p14:creationId xmlns:p14="http://schemas.microsoft.com/office/powerpoint/2010/main" val="2855130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564" y="1030712"/>
            <a:ext cx="4297623" cy="344631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51684" y="760865"/>
            <a:ext cx="184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400" b="1"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3943039" y="1364566"/>
            <a:ext cx="2059799" cy="527880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Amazon Alexa Service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9523828" y="3874992"/>
            <a:ext cx="2096086" cy="251032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Amazon Developer Portal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9523828" y="1023021"/>
            <a:ext cx="2096086" cy="251434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Developer</a:t>
            </a:r>
          </a:p>
          <a:p>
            <a:pPr algn="ctr"/>
            <a:r>
              <a:rPr lang="en-US" sz="2800" dirty="0"/>
              <a:t>Application</a:t>
            </a:r>
          </a:p>
          <a:p>
            <a:pPr algn="ctr"/>
            <a:r>
              <a:rPr lang="en-US" sz="2800" dirty="0"/>
              <a:t>Service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8" y="4858906"/>
            <a:ext cx="1556825" cy="1556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928" y="-121581"/>
            <a:ext cx="6368072" cy="11522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51822" y="4364905"/>
            <a:ext cx="2703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Configuration:</a:t>
            </a:r>
          </a:p>
          <a:p>
            <a:r>
              <a:rPr lang="en-US" dirty="0">
                <a:solidFill>
                  <a:schemeClr val="bg1"/>
                </a:solidFill>
              </a:rPr>
              <a:t>Application data, intents,…</a:t>
            </a:r>
          </a:p>
        </p:txBody>
      </p:sp>
      <p:cxnSp>
        <p:nvCxnSpPr>
          <p:cNvPr id="7" name="Straight Arrow Connector 6"/>
          <p:cNvCxnSpPr>
            <a:stCxn id="15" idx="1"/>
          </p:cNvCxnSpPr>
          <p:nvPr/>
        </p:nvCxnSpPr>
        <p:spPr>
          <a:xfrm flipH="1">
            <a:off x="6002838" y="5130154"/>
            <a:ext cx="352099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788679" y="100622"/>
            <a:ext cx="41620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When the user speaks, I send </a:t>
            </a:r>
          </a:p>
          <a:p>
            <a:pPr algn="ctr"/>
            <a:r>
              <a:rPr lang="en-US" sz="2000" b="1" dirty="0"/>
              <a:t>the audio stream to the Alexa Service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83545" y="2757268"/>
            <a:ext cx="19594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92438" y="2280194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Audio Stream</a:t>
            </a:r>
          </a:p>
        </p:txBody>
      </p:sp>
    </p:spTree>
    <p:extLst>
      <p:ext uri="{BB962C8B-B14F-4D97-AF65-F5344CB8AC3E}">
        <p14:creationId xmlns:p14="http://schemas.microsoft.com/office/powerpoint/2010/main" val="1436033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564" y="1030712"/>
            <a:ext cx="4297623" cy="344631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51684" y="760865"/>
            <a:ext cx="184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400" b="1"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3943039" y="1364566"/>
            <a:ext cx="2059799" cy="527880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Amazon Alexa Service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9523828" y="3874992"/>
            <a:ext cx="2096086" cy="251032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Amazon Developer Portal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9523828" y="1023021"/>
            <a:ext cx="2096086" cy="251434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Developer</a:t>
            </a:r>
          </a:p>
          <a:p>
            <a:pPr algn="ctr"/>
            <a:r>
              <a:rPr lang="en-US" sz="2800" dirty="0"/>
              <a:t>Application</a:t>
            </a:r>
          </a:p>
          <a:p>
            <a:pPr algn="ctr"/>
            <a:r>
              <a:rPr lang="en-US" sz="2800" dirty="0"/>
              <a:t>Service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8" y="4858906"/>
            <a:ext cx="1556825" cy="1556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928" y="-121581"/>
            <a:ext cx="6368072" cy="11522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51822" y="4364905"/>
            <a:ext cx="2703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Configuration:</a:t>
            </a:r>
          </a:p>
          <a:p>
            <a:r>
              <a:rPr lang="en-US" dirty="0">
                <a:solidFill>
                  <a:schemeClr val="bg1"/>
                </a:solidFill>
              </a:rPr>
              <a:t>Application data, intents,…</a:t>
            </a:r>
          </a:p>
        </p:txBody>
      </p:sp>
      <p:cxnSp>
        <p:nvCxnSpPr>
          <p:cNvPr id="7" name="Straight Arrow Connector 6"/>
          <p:cNvCxnSpPr>
            <a:stCxn id="15" idx="1"/>
          </p:cNvCxnSpPr>
          <p:nvPr/>
        </p:nvCxnSpPr>
        <p:spPr>
          <a:xfrm flipH="1">
            <a:off x="6002838" y="5130154"/>
            <a:ext cx="352099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084875" y="100622"/>
            <a:ext cx="55696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The Alexa Service interprets the message based on</a:t>
            </a:r>
          </a:p>
          <a:p>
            <a:pPr algn="ctr"/>
            <a:r>
              <a:rPr lang="en-US" sz="2000" b="1" dirty="0"/>
              <a:t>the configuration. Sends the message to your app.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83545" y="2757268"/>
            <a:ext cx="19594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92438" y="2280194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Audio Stream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002838" y="2135945"/>
            <a:ext cx="3520990" cy="164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00818" y="1723346"/>
            <a:ext cx="287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 intents and </a:t>
            </a:r>
            <a:r>
              <a:rPr lang="en-US" dirty="0" err="1">
                <a:solidFill>
                  <a:schemeClr val="bg1"/>
                </a:solidFill>
              </a:rPr>
              <a:t>argumentss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062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564" y="1030712"/>
            <a:ext cx="4297623" cy="344631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51684" y="760865"/>
            <a:ext cx="184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400" b="1"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3943039" y="1364566"/>
            <a:ext cx="2059799" cy="527880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Amazon Alexa Service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9523828" y="3874992"/>
            <a:ext cx="2096086" cy="251032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Amazon Developer Portal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9523828" y="1023021"/>
            <a:ext cx="2096086" cy="251434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Developer</a:t>
            </a:r>
          </a:p>
          <a:p>
            <a:pPr algn="ctr"/>
            <a:r>
              <a:rPr lang="en-US" sz="2800" dirty="0"/>
              <a:t>Application</a:t>
            </a:r>
          </a:p>
          <a:p>
            <a:pPr algn="ctr"/>
            <a:r>
              <a:rPr lang="en-US" sz="2800" dirty="0"/>
              <a:t>Service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8" y="4858906"/>
            <a:ext cx="1556825" cy="1556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928" y="-121581"/>
            <a:ext cx="6368072" cy="11522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283980" y="100622"/>
            <a:ext cx="51714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Your app gives a response. It can include a GUI </a:t>
            </a:r>
          </a:p>
          <a:p>
            <a:pPr algn="ctr"/>
            <a:r>
              <a:rPr lang="en-US" sz="2000" b="1" dirty="0"/>
              <a:t>Card for the mobile application.</a:t>
            </a:r>
          </a:p>
        </p:txBody>
      </p:sp>
      <p:cxnSp>
        <p:nvCxnSpPr>
          <p:cNvPr id="8" name="Straight Arrow Connector 7"/>
          <p:cNvCxnSpPr>
            <a:stCxn id="16" idx="1"/>
          </p:cNvCxnSpPr>
          <p:nvPr/>
        </p:nvCxnSpPr>
        <p:spPr>
          <a:xfrm flipH="1">
            <a:off x="6002838" y="2280195"/>
            <a:ext cx="3520990" cy="128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400818" y="1873325"/>
            <a:ext cx="298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Answer. Can include GUI card.</a:t>
            </a:r>
          </a:p>
        </p:txBody>
      </p:sp>
    </p:spTree>
    <p:extLst>
      <p:ext uri="{BB962C8B-B14F-4D97-AF65-F5344CB8AC3E}">
        <p14:creationId xmlns:p14="http://schemas.microsoft.com/office/powerpoint/2010/main" val="1077478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564" y="1030712"/>
            <a:ext cx="4297623" cy="344631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51684" y="760865"/>
            <a:ext cx="184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400" b="1"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3943039" y="1364566"/>
            <a:ext cx="2059799" cy="527880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Amazon Alexa Service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9523828" y="3874992"/>
            <a:ext cx="2096086" cy="251032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Amazon Developer Portal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9523828" y="1023021"/>
            <a:ext cx="2096086" cy="251434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Developer</a:t>
            </a:r>
          </a:p>
          <a:p>
            <a:pPr algn="ctr"/>
            <a:r>
              <a:rPr lang="en-US" sz="2800" dirty="0"/>
              <a:t>Application</a:t>
            </a:r>
          </a:p>
          <a:p>
            <a:pPr algn="ctr"/>
            <a:r>
              <a:rPr lang="en-US" sz="2800" dirty="0"/>
              <a:t>Service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8" y="4858906"/>
            <a:ext cx="1556825" cy="1556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928" y="-121581"/>
            <a:ext cx="6368072" cy="11522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427941" y="100622"/>
            <a:ext cx="48835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The response is sent to the Alexa device and</a:t>
            </a:r>
          </a:p>
          <a:p>
            <a:pPr algn="ctr"/>
            <a:r>
              <a:rPr lang="en-US" sz="2000" b="1" dirty="0"/>
              <a:t>rendered as voice.</a:t>
            </a:r>
          </a:p>
        </p:txBody>
      </p:sp>
      <p:cxnSp>
        <p:nvCxnSpPr>
          <p:cNvPr id="8" name="Straight Arrow Connector 7"/>
          <p:cNvCxnSpPr>
            <a:stCxn id="16" idx="1"/>
          </p:cNvCxnSpPr>
          <p:nvPr/>
        </p:nvCxnSpPr>
        <p:spPr>
          <a:xfrm flipH="1">
            <a:off x="6002838" y="2280195"/>
            <a:ext cx="3520990" cy="128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400818" y="1873325"/>
            <a:ext cx="298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Answer. Can include GUI card.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130423" y="2242657"/>
            <a:ext cx="181261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90873" y="1804134"/>
            <a:ext cx="168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Answer. Render.</a:t>
            </a:r>
          </a:p>
        </p:txBody>
      </p:sp>
    </p:spTree>
    <p:extLst>
      <p:ext uri="{BB962C8B-B14F-4D97-AF65-F5344CB8AC3E}">
        <p14:creationId xmlns:p14="http://schemas.microsoft.com/office/powerpoint/2010/main" val="372152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2" y="239150"/>
            <a:ext cx="6754736" cy="24899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1068641"/>
            <a:ext cx="5476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Alexa, who is this guy?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0857" y="2448020"/>
            <a:ext cx="5770753" cy="14532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60498" y="2914078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He is Jesús </a:t>
            </a:r>
            <a:r>
              <a:rPr lang="en-US" sz="2800" b="1" dirty="0" err="1"/>
              <a:t>Seijas</a:t>
            </a:r>
            <a:endParaRPr lang="en-US" sz="28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0857" y="3402009"/>
            <a:ext cx="5770753" cy="1453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13374" y="3901291"/>
            <a:ext cx="3928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His twitter is @</a:t>
            </a:r>
            <a:r>
              <a:rPr lang="en-US" sz="2800" b="1" dirty="0" err="1"/>
              <a:t>jseijasdev</a:t>
            </a:r>
            <a:endParaRPr lang="en-US" sz="28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0857" y="4389222"/>
            <a:ext cx="5770753" cy="145327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22291" y="4871274"/>
            <a:ext cx="4110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https://github.com/jseijas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0857" y="5410488"/>
            <a:ext cx="5770753" cy="145327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723637" y="5875513"/>
            <a:ext cx="5145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He works at AXA Group Solutions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49054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564" y="1030712"/>
            <a:ext cx="4297623" cy="344631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51684" y="760865"/>
            <a:ext cx="184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400" b="1"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3943039" y="1364566"/>
            <a:ext cx="2059799" cy="527880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Amazon Alexa Service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9523828" y="3874992"/>
            <a:ext cx="2096086" cy="251032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Amazon Developer Portal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9523828" y="1023021"/>
            <a:ext cx="2096086" cy="251434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Developer</a:t>
            </a:r>
          </a:p>
          <a:p>
            <a:pPr algn="ctr"/>
            <a:r>
              <a:rPr lang="en-US" sz="2800" dirty="0"/>
              <a:t>Application</a:t>
            </a:r>
          </a:p>
          <a:p>
            <a:pPr algn="ctr"/>
            <a:r>
              <a:rPr lang="en-US" sz="2800" dirty="0"/>
              <a:t>Service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8" y="4858906"/>
            <a:ext cx="1556825" cy="1556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928" y="-121581"/>
            <a:ext cx="6368072" cy="11522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567345" y="100622"/>
            <a:ext cx="46047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The GUI card (optional) is rendered at the</a:t>
            </a:r>
          </a:p>
          <a:p>
            <a:pPr algn="ctr"/>
            <a:r>
              <a:rPr lang="en-US" sz="2000" b="1" dirty="0"/>
              <a:t>Mobile device.</a:t>
            </a:r>
          </a:p>
        </p:txBody>
      </p:sp>
      <p:cxnSp>
        <p:nvCxnSpPr>
          <p:cNvPr id="8" name="Straight Arrow Connector 7"/>
          <p:cNvCxnSpPr>
            <a:stCxn id="16" idx="1"/>
          </p:cNvCxnSpPr>
          <p:nvPr/>
        </p:nvCxnSpPr>
        <p:spPr>
          <a:xfrm flipH="1">
            <a:off x="6002838" y="2280195"/>
            <a:ext cx="3520990" cy="128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400818" y="1873325"/>
            <a:ext cx="298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Answer. Can include GUI card.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130423" y="2242657"/>
            <a:ext cx="181261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90873" y="1804134"/>
            <a:ext cx="168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Answer. Render.</a:t>
            </a:r>
          </a:p>
        </p:txBody>
      </p:sp>
      <p:cxnSp>
        <p:nvCxnSpPr>
          <p:cNvPr id="7" name="Straight Arrow Connector 6"/>
          <p:cNvCxnSpPr>
            <a:cxnSpLocks/>
            <a:endCxn id="3" idx="3"/>
          </p:cNvCxnSpPr>
          <p:nvPr/>
        </p:nvCxnSpPr>
        <p:spPr>
          <a:xfrm flipH="1">
            <a:off x="2130423" y="5627077"/>
            <a:ext cx="1812616" cy="102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59859" y="5188553"/>
            <a:ext cx="184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GUI Card. Render.</a:t>
            </a:r>
          </a:p>
        </p:txBody>
      </p:sp>
    </p:spTree>
    <p:extLst>
      <p:ext uri="{BB962C8B-B14F-4D97-AF65-F5344CB8AC3E}">
        <p14:creationId xmlns:p14="http://schemas.microsoft.com/office/powerpoint/2010/main" val="3161304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2" y="239150"/>
            <a:ext cx="6754736" cy="24899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8052" y="760865"/>
            <a:ext cx="57120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Alexa, how can I deploy</a:t>
            </a:r>
          </a:p>
          <a:p>
            <a:pPr algn="ctr"/>
            <a:r>
              <a:rPr lang="en-US" sz="4400" b="1" dirty="0"/>
              <a:t>my skill?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538" y="2448020"/>
            <a:ext cx="6368072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8177" y="2759156"/>
            <a:ext cx="5198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The best way is to use an AWS Lambda.</a:t>
            </a:r>
          </a:p>
          <a:p>
            <a:pPr algn="ctr"/>
            <a:r>
              <a:rPr lang="en-US" sz="2400" b="1" dirty="0"/>
              <a:t>Javier Moreno can kill me if I tell more.</a:t>
            </a:r>
          </a:p>
          <a:p>
            <a:pPr algn="ctr"/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538" y="3508024"/>
            <a:ext cx="6368072" cy="1453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95054" y="3846303"/>
            <a:ext cx="5405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You can also host it, you’ll need a trusted</a:t>
            </a:r>
          </a:p>
          <a:p>
            <a:pPr algn="ctr"/>
            <a:r>
              <a:rPr lang="en-US" sz="2400" b="1" dirty="0"/>
              <a:t>certificate for your endpoint.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538" y="4650159"/>
            <a:ext cx="6368072" cy="145327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91778" y="4979352"/>
            <a:ext cx="48116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One good option for your node apps</a:t>
            </a:r>
          </a:p>
          <a:p>
            <a:pPr algn="ctr"/>
            <a:r>
              <a:rPr lang="en-US" sz="2400" b="1" dirty="0"/>
              <a:t>is Heroku. It’s Free!</a:t>
            </a:r>
          </a:p>
        </p:txBody>
      </p:sp>
    </p:spTree>
    <p:extLst>
      <p:ext uri="{BB962C8B-B14F-4D97-AF65-F5344CB8AC3E}">
        <p14:creationId xmlns:p14="http://schemas.microsoft.com/office/powerpoint/2010/main" val="272569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2" y="239150"/>
            <a:ext cx="6754736" cy="24899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96348" y="760865"/>
            <a:ext cx="52954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Alexa, while I’m code,</a:t>
            </a:r>
          </a:p>
          <a:p>
            <a:pPr algn="ctr"/>
            <a:r>
              <a:rPr lang="en-US" sz="4400" b="1" dirty="0"/>
              <a:t>how I can debug?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538" y="2448020"/>
            <a:ext cx="6368072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539157" y="2759156"/>
            <a:ext cx="4916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Good question! You can use a secure </a:t>
            </a:r>
          </a:p>
          <a:p>
            <a:pPr algn="ctr"/>
            <a:r>
              <a:rPr lang="en-US" sz="2400" b="1" dirty="0"/>
              <a:t>tunnel to localhost.</a:t>
            </a:r>
          </a:p>
          <a:p>
            <a:pPr algn="ctr"/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538" y="3508024"/>
            <a:ext cx="6368072" cy="1453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56712" y="3846303"/>
            <a:ext cx="2681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Get </a:t>
            </a:r>
            <a:r>
              <a:rPr lang="en-US" sz="2400" b="1" dirty="0" err="1"/>
              <a:t>ngrok</a:t>
            </a:r>
            <a:r>
              <a:rPr lang="en-US" sz="2400" b="1" dirty="0"/>
              <a:t> for free!</a:t>
            </a:r>
          </a:p>
          <a:p>
            <a:pPr algn="ctr"/>
            <a:r>
              <a:rPr lang="en-US" sz="2400" b="1" dirty="0"/>
              <a:t>https://ngrok.com/</a:t>
            </a:r>
          </a:p>
        </p:txBody>
      </p:sp>
    </p:spTree>
    <p:extLst>
      <p:ext uri="{BB962C8B-B14F-4D97-AF65-F5344CB8AC3E}">
        <p14:creationId xmlns:p14="http://schemas.microsoft.com/office/powerpoint/2010/main" val="3919013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2" y="239150"/>
            <a:ext cx="6754736" cy="24899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70249" y="760865"/>
            <a:ext cx="51476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Alexa, I need to start</a:t>
            </a:r>
          </a:p>
          <a:p>
            <a:pPr algn="ctr"/>
            <a:r>
              <a:rPr lang="en-US" sz="4400" b="1" dirty="0"/>
              <a:t>developing right now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538" y="2448020"/>
            <a:ext cx="6368072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376232" y="2955667"/>
            <a:ext cx="3242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Let’s open the terminal!</a:t>
            </a:r>
          </a:p>
          <a:p>
            <a:pPr algn="ctr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91842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719" y="295663"/>
            <a:ext cx="6368072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02663" y="803310"/>
            <a:ext cx="3449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First at all install yeoman.</a:t>
            </a:r>
          </a:p>
          <a:p>
            <a:pPr algn="ctr"/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85" y="1932055"/>
            <a:ext cx="8764173" cy="466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66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719" y="295663"/>
            <a:ext cx="6368072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30646" y="803310"/>
            <a:ext cx="4193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Now install the generator-</a:t>
            </a:r>
            <a:r>
              <a:rPr lang="en-US" sz="2400" b="1" dirty="0" err="1"/>
              <a:t>alexa</a:t>
            </a:r>
            <a:endParaRPr lang="en-US" sz="2400" b="1" dirty="0"/>
          </a:p>
          <a:p>
            <a:pPr algn="ctr"/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92" y="1748934"/>
            <a:ext cx="8759484" cy="485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17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719" y="295663"/>
            <a:ext cx="6368072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38151" y="803310"/>
            <a:ext cx="39782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Create your app with </a:t>
            </a:r>
            <a:r>
              <a:rPr lang="en-US" sz="2400" b="1" i="1" dirty="0" err="1"/>
              <a:t>yo</a:t>
            </a:r>
            <a:r>
              <a:rPr lang="en-US" sz="2400" b="1" i="1" dirty="0"/>
              <a:t> </a:t>
            </a:r>
            <a:r>
              <a:rPr lang="en-US" sz="2400" b="1" i="1" dirty="0" err="1"/>
              <a:t>alexa</a:t>
            </a:r>
            <a:endParaRPr lang="en-US" sz="2400" b="1" i="1" dirty="0"/>
          </a:p>
          <a:p>
            <a:pPr algn="ctr"/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88" y="1748934"/>
            <a:ext cx="8764173" cy="467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43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719" y="295663"/>
            <a:ext cx="6368072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519038" y="791465"/>
            <a:ext cx="4985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When it finish, you’ll see instructions.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50" y="1932055"/>
            <a:ext cx="8562535" cy="45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84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719" y="295663"/>
            <a:ext cx="6368072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29637" y="791465"/>
            <a:ext cx="41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Now you have your first intent!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31" y="1748931"/>
            <a:ext cx="8491076" cy="452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71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719" y="295663"/>
            <a:ext cx="6368072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413164" y="791465"/>
            <a:ext cx="5197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Run the app with ‘node .’ or ‘</a:t>
            </a:r>
            <a:r>
              <a:rPr lang="en-US" sz="2400" b="1" dirty="0" err="1"/>
              <a:t>npm</a:t>
            </a:r>
            <a:r>
              <a:rPr lang="en-US" sz="2400" b="1" dirty="0"/>
              <a:t> start’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49" y="1748932"/>
            <a:ext cx="8755038" cy="466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7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2" y="239150"/>
            <a:ext cx="6754736" cy="24899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39297" y="760865"/>
            <a:ext cx="56094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Alexa, which languages</a:t>
            </a:r>
          </a:p>
          <a:p>
            <a:pPr algn="ctr"/>
            <a:r>
              <a:rPr lang="en-US" sz="4400" b="1" dirty="0"/>
              <a:t>do you speak?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714" y="2448020"/>
            <a:ext cx="5007896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63942" y="2913045"/>
            <a:ext cx="4227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 speak English (US and UK)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714" y="3484730"/>
            <a:ext cx="5007896" cy="1453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96555" y="3946489"/>
            <a:ext cx="3162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Ich </a:t>
            </a:r>
            <a:r>
              <a:rPr lang="en-US" sz="2800" b="1" dirty="0" err="1"/>
              <a:t>spreche</a:t>
            </a:r>
            <a:r>
              <a:rPr lang="en-US" sz="2800" b="1" dirty="0"/>
              <a:t> Deutsch</a:t>
            </a:r>
          </a:p>
        </p:txBody>
      </p:sp>
    </p:spTree>
    <p:extLst>
      <p:ext uri="{BB962C8B-B14F-4D97-AF65-F5344CB8AC3E}">
        <p14:creationId xmlns:p14="http://schemas.microsoft.com/office/powerpoint/2010/main" val="343190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719" y="295663"/>
            <a:ext cx="6368072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179580" y="791465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Visit the </a:t>
            </a:r>
            <a:r>
              <a:rPr lang="en-US" sz="2400" b="1" dirty="0" err="1"/>
              <a:t>url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51" y="1748932"/>
            <a:ext cx="7115521" cy="48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88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719" y="295663"/>
            <a:ext cx="6368072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528144" y="791465"/>
            <a:ext cx="4967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Time to create the tunnel with </a:t>
            </a:r>
            <a:r>
              <a:rPr lang="en-US" sz="2400" b="1" dirty="0" err="1"/>
              <a:t>ngrok</a:t>
            </a:r>
            <a:r>
              <a:rPr lang="en-US" sz="2400" b="1" dirty="0"/>
              <a:t>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98" y="1932055"/>
            <a:ext cx="8437827" cy="449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25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719" y="295663"/>
            <a:ext cx="6368072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35930" y="607819"/>
            <a:ext cx="43515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Go to your developer portal and </a:t>
            </a:r>
          </a:p>
          <a:p>
            <a:pPr algn="ctr"/>
            <a:r>
              <a:rPr lang="en-US" sz="2400" b="1" dirty="0"/>
              <a:t>choose Alexa Skills Kit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364" y="1748932"/>
            <a:ext cx="620164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24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719" y="295663"/>
            <a:ext cx="6368072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05850" y="754076"/>
            <a:ext cx="3068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Click “Add a New Skill”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853" y="2061089"/>
            <a:ext cx="6657790" cy="38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10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719" y="295663"/>
            <a:ext cx="6368072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705010" y="754076"/>
            <a:ext cx="266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Basic information…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925" y="1748934"/>
            <a:ext cx="7811590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14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719" y="295663"/>
            <a:ext cx="6368072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36744" y="754076"/>
            <a:ext cx="3606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Copy/paste from your web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76" y="2207347"/>
            <a:ext cx="8872025" cy="405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65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719" y="295663"/>
            <a:ext cx="6368072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294514" y="606799"/>
            <a:ext cx="5462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Fill with your </a:t>
            </a:r>
            <a:r>
              <a:rPr lang="en-US" sz="2400" b="1" dirty="0" err="1"/>
              <a:t>ngrok</a:t>
            </a:r>
            <a:r>
              <a:rPr lang="en-US" sz="2400" b="1" dirty="0"/>
              <a:t> https </a:t>
            </a:r>
            <a:r>
              <a:rPr lang="en-US" sz="2400" b="1" dirty="0" err="1"/>
              <a:t>url</a:t>
            </a:r>
            <a:r>
              <a:rPr lang="en-US" sz="2400" b="1" dirty="0"/>
              <a:t>, adding your</a:t>
            </a:r>
          </a:p>
          <a:p>
            <a:pPr algn="ctr"/>
            <a:r>
              <a:rPr lang="en-US" sz="2400" b="1" dirty="0"/>
              <a:t>endpoint info (is in your service </a:t>
            </a:r>
            <a:r>
              <a:rPr lang="en-US" sz="2400" b="1" dirty="0" err="1"/>
              <a:t>url</a:t>
            </a:r>
            <a:r>
              <a:rPr lang="en-US" sz="2400" b="1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37" y="2308093"/>
            <a:ext cx="7087589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12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719" y="295663"/>
            <a:ext cx="6368072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169656" y="754076"/>
            <a:ext cx="3740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Second option in this case…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60" y="2596987"/>
            <a:ext cx="7773485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71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719" y="295663"/>
            <a:ext cx="6368072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40964" y="754076"/>
            <a:ext cx="3597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It’s done!!!! You can test!!!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79" y="1748934"/>
            <a:ext cx="7821116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74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2" y="239150"/>
            <a:ext cx="6754736" cy="24899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33285" y="760865"/>
            <a:ext cx="52215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That’s cool! I want to </a:t>
            </a:r>
          </a:p>
          <a:p>
            <a:pPr algn="ctr"/>
            <a:r>
              <a:rPr lang="en-US" sz="4400" b="1" dirty="0" smtClean="0"/>
              <a:t>deploy to </a:t>
            </a:r>
            <a:r>
              <a:rPr lang="en-US" sz="4400" b="1" dirty="0" err="1" smtClean="0"/>
              <a:t>Heroku</a:t>
            </a:r>
            <a:r>
              <a:rPr lang="en-US" sz="4400" b="1" dirty="0" smtClean="0"/>
              <a:t>!</a:t>
            </a:r>
            <a:endParaRPr lang="en-US" sz="44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538" y="2448020"/>
            <a:ext cx="6368072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436371" y="2759156"/>
            <a:ext cx="51224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Ok! Just create a </a:t>
            </a:r>
            <a:r>
              <a:rPr lang="en-US" sz="2400" b="1" dirty="0" err="1" smtClean="0"/>
              <a:t>github</a:t>
            </a:r>
            <a:r>
              <a:rPr lang="en-US" sz="2400" b="1" dirty="0" smtClean="0"/>
              <a:t> repository and</a:t>
            </a:r>
          </a:p>
          <a:p>
            <a:pPr algn="ctr"/>
            <a:r>
              <a:rPr lang="en-US" sz="2400" b="1" dirty="0" smtClean="0"/>
              <a:t>push your code</a:t>
            </a:r>
            <a:endParaRPr lang="en-US" sz="2400" b="1" dirty="0"/>
          </a:p>
          <a:p>
            <a:pPr algn="ctr"/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538" y="3508024"/>
            <a:ext cx="6368072" cy="1453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99993" y="3846303"/>
            <a:ext cx="51952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Go to the </a:t>
            </a:r>
            <a:r>
              <a:rPr lang="en-US" sz="2400" b="1" dirty="0" err="1" smtClean="0"/>
              <a:t>heroku</a:t>
            </a:r>
            <a:r>
              <a:rPr lang="en-US" sz="2400" b="1" dirty="0" smtClean="0"/>
              <a:t> dashboard and create</a:t>
            </a:r>
          </a:p>
          <a:p>
            <a:pPr algn="ctr"/>
            <a:r>
              <a:rPr lang="en-US" sz="2400" b="1" dirty="0" smtClean="0"/>
              <a:t>a new app</a:t>
            </a:r>
            <a:endParaRPr lang="en-US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538" y="4650159"/>
            <a:ext cx="6368072" cy="145327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09608" y="4979352"/>
            <a:ext cx="4775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Go to the deploy tab, and connect it</a:t>
            </a:r>
          </a:p>
          <a:p>
            <a:pPr algn="ctr"/>
            <a:r>
              <a:rPr lang="en-US" sz="2400" b="1" dirty="0" smtClean="0"/>
              <a:t>to your </a:t>
            </a:r>
            <a:r>
              <a:rPr lang="en-US" sz="2400" b="1" dirty="0" err="1" smtClean="0"/>
              <a:t>github</a:t>
            </a:r>
            <a:r>
              <a:rPr lang="en-US" sz="2400" b="1" dirty="0" smtClean="0"/>
              <a:t> repo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8980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2" y="239150"/>
            <a:ext cx="6754736" cy="24899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90105" y="760865"/>
            <a:ext cx="51078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Alexa, where are you</a:t>
            </a:r>
          </a:p>
          <a:p>
            <a:pPr algn="ctr"/>
            <a:r>
              <a:rPr lang="en-US" sz="4400" b="1" dirty="0"/>
              <a:t>available right now?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714" y="2448020"/>
            <a:ext cx="5007896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035256" y="2913045"/>
            <a:ext cx="328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US, UK and Germany</a:t>
            </a:r>
          </a:p>
        </p:txBody>
      </p:sp>
    </p:spTree>
    <p:extLst>
      <p:ext uri="{BB962C8B-B14F-4D97-AF65-F5344CB8AC3E}">
        <p14:creationId xmlns:p14="http://schemas.microsoft.com/office/powerpoint/2010/main" val="1375764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2" y="239150"/>
            <a:ext cx="6754736" cy="24899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62918" y="760865"/>
            <a:ext cx="536230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Alexa, ask </a:t>
            </a:r>
            <a:r>
              <a:rPr lang="en-US" sz="4400" b="1" dirty="0" err="1" smtClean="0"/>
              <a:t>chucknorris</a:t>
            </a:r>
            <a:endParaRPr lang="en-US" sz="4400" b="1" dirty="0" smtClean="0"/>
          </a:p>
          <a:p>
            <a:pPr algn="ctr"/>
            <a:r>
              <a:rPr lang="en-US" sz="4400" b="1" dirty="0" smtClean="0"/>
              <a:t>tell me a fact</a:t>
            </a:r>
            <a:endParaRPr lang="en-US" sz="44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714" y="2448020"/>
            <a:ext cx="6931896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087363" y="2759156"/>
            <a:ext cx="4891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When the Incredible Hulk gets angry </a:t>
            </a:r>
            <a:endParaRPr lang="en-US" sz="2400" b="1" dirty="0" smtClean="0"/>
          </a:p>
          <a:p>
            <a:pPr algn="ctr"/>
            <a:r>
              <a:rPr lang="en-US" sz="2400" b="1" dirty="0" smtClean="0"/>
              <a:t>he </a:t>
            </a:r>
            <a:r>
              <a:rPr lang="en-US" sz="2400" b="1" dirty="0"/>
              <a:t>transforms into Chuck Norris.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714" y="3508024"/>
            <a:ext cx="6931896" cy="145327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686435" y="4003826"/>
            <a:ext cx="605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https://github.com/jseijas/alexa-chucknorris/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714" y="4526832"/>
            <a:ext cx="6931896" cy="14532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07176" y="5022634"/>
            <a:ext cx="1917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/>
              <a:t>yo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alexa:facts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5804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2" y="239150"/>
            <a:ext cx="6754736" cy="24899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26211" y="760865"/>
            <a:ext cx="40357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Alexa, enter the </a:t>
            </a:r>
          </a:p>
          <a:p>
            <a:pPr algn="ctr"/>
            <a:r>
              <a:rPr lang="en-US" sz="4400" b="1" dirty="0" smtClean="0"/>
              <a:t>D</a:t>
            </a:r>
            <a:r>
              <a:rPr lang="en-US" sz="4400" b="1" dirty="0" smtClean="0"/>
              <a:t>ungeon!</a:t>
            </a:r>
            <a:endParaRPr lang="en-US" sz="44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714" y="2448020"/>
            <a:ext cx="6931896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095999" y="2759156"/>
            <a:ext cx="4874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This is a labyrinth experience. It’s an </a:t>
            </a:r>
          </a:p>
          <a:p>
            <a:pPr algn="ctr"/>
            <a:r>
              <a:rPr lang="en-US" sz="2400" b="1" dirty="0" err="1" smtClean="0"/>
              <a:t>Inmersive</a:t>
            </a:r>
            <a:r>
              <a:rPr lang="en-US" sz="2400" b="1" dirty="0" smtClean="0"/>
              <a:t> </a:t>
            </a:r>
            <a:r>
              <a:rPr lang="en-US" sz="2400" b="1" dirty="0" smtClean="0"/>
              <a:t>Application.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714" y="3508024"/>
            <a:ext cx="6931896" cy="14532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714" y="4526832"/>
            <a:ext cx="6931896" cy="14532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86435" y="4003826"/>
            <a:ext cx="570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https://github.com/jseijas/alexa-dungeon/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744040" y="5022634"/>
            <a:ext cx="3633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You will need user context!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4125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2" y="239150"/>
            <a:ext cx="6754736" cy="24899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08216" y="760865"/>
            <a:ext cx="4871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I want </a:t>
            </a:r>
            <a:r>
              <a:rPr lang="en-US" sz="4400" b="1" dirty="0" err="1" smtClean="0"/>
              <a:t>moaaaaar</a:t>
            </a:r>
            <a:r>
              <a:rPr lang="en-US" sz="4400" b="1" dirty="0" smtClean="0"/>
              <a:t>!!!!</a:t>
            </a:r>
            <a:endParaRPr lang="en-US" sz="44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543" y="2448020"/>
            <a:ext cx="8122067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984525" y="2851489"/>
            <a:ext cx="6272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hlinkClick r:id="rId6"/>
              </a:rPr>
              <a:t>https://developer.amazon.com/public/solutions/alexa</a:t>
            </a:r>
            <a:r>
              <a:rPr lang="en-US" b="1" dirty="0" smtClean="0">
                <a:hlinkClick r:id="rId6"/>
              </a:rPr>
              <a:t>/</a:t>
            </a:r>
            <a:endParaRPr lang="en-US" b="1" dirty="0" smtClean="0"/>
          </a:p>
          <a:p>
            <a:pPr algn="ctr"/>
            <a:r>
              <a:rPr lang="en-US" b="1" dirty="0" err="1" smtClean="0"/>
              <a:t>alexa</a:t>
            </a:r>
            <a:r>
              <a:rPr lang="en-US" b="1" dirty="0" smtClean="0"/>
              <a:t>-skills-kit/docs/</a:t>
            </a:r>
            <a:r>
              <a:rPr lang="en-US" b="1" dirty="0" err="1" smtClean="0"/>
              <a:t>alexa</a:t>
            </a:r>
            <a:r>
              <a:rPr lang="en-US" b="1" dirty="0" smtClean="0"/>
              <a:t>-skills-kit-interaction-model-reference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543" y="3508024"/>
            <a:ext cx="8122067" cy="14532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89082" y="4003826"/>
            <a:ext cx="5095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https://github.com/alexa-js/alexa-app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899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2" y="239150"/>
            <a:ext cx="6754736" cy="24899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65310" y="760865"/>
            <a:ext cx="45574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Alexa, tell me your</a:t>
            </a:r>
          </a:p>
          <a:p>
            <a:pPr algn="ctr"/>
            <a:r>
              <a:rPr lang="en-US" sz="4400" b="1" dirty="0"/>
              <a:t>history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532" y="2448020"/>
            <a:ext cx="5538078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137107" y="2955153"/>
            <a:ext cx="4550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 was launched in September 2014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532" y="3537121"/>
            <a:ext cx="5538078" cy="1453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8343" y="4053914"/>
            <a:ext cx="4428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 was available in US in June 2015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532" y="4564666"/>
            <a:ext cx="5538078" cy="14532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95493" y="5064609"/>
            <a:ext cx="4834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 API was opened in March 2016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532" y="5537133"/>
            <a:ext cx="5538078" cy="14532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95493" y="5848269"/>
            <a:ext cx="4834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 became available at UK and Germany in September 2016</a:t>
            </a:r>
          </a:p>
        </p:txBody>
      </p:sp>
    </p:spTree>
    <p:extLst>
      <p:ext uri="{BB962C8B-B14F-4D97-AF65-F5344CB8AC3E}">
        <p14:creationId xmlns:p14="http://schemas.microsoft.com/office/powerpoint/2010/main" val="3286786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543865" y="154985"/>
            <a:ext cx="3456261" cy="14532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23709" y="620010"/>
            <a:ext cx="2737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I’m Amazon Echo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292" y="1763240"/>
            <a:ext cx="3359834" cy="145327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016074" y="2228265"/>
            <a:ext cx="2552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I’m Amazon Tap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865" y="4032721"/>
            <a:ext cx="2915622" cy="8707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40292" y="4206469"/>
            <a:ext cx="2575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I’m Amazon Dot</a:t>
            </a:r>
          </a:p>
        </p:txBody>
      </p:sp>
    </p:spTree>
    <p:extLst>
      <p:ext uri="{BB962C8B-B14F-4D97-AF65-F5344CB8AC3E}">
        <p14:creationId xmlns:p14="http://schemas.microsoft.com/office/powerpoint/2010/main" val="111524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4" y="623757"/>
            <a:ext cx="2276620" cy="1453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6255" y="1088782"/>
            <a:ext cx="160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Dark 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01546" y="623756"/>
            <a:ext cx="2593146" cy="14532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86903" y="1088782"/>
            <a:ext cx="162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Light Side</a:t>
            </a:r>
          </a:p>
        </p:txBody>
      </p:sp>
    </p:spTree>
    <p:extLst>
      <p:ext uri="{BB962C8B-B14F-4D97-AF65-F5344CB8AC3E}">
        <p14:creationId xmlns:p14="http://schemas.microsoft.com/office/powerpoint/2010/main" val="323186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291" y="136521"/>
            <a:ext cx="5007896" cy="14532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65836" y="601546"/>
            <a:ext cx="3520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Don’t look! I’m naked!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0935" y="136521"/>
            <a:ext cx="2504061" cy="673371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03916" y="1793207"/>
            <a:ext cx="1814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Reflex Port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11677" y="3445185"/>
            <a:ext cx="2499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2.5 inch woofer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31720" y="4835553"/>
            <a:ext cx="2613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2.0 inch tweeter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24894" y="5217331"/>
            <a:ext cx="287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Crisply hits the high notes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77277" y="3833791"/>
            <a:ext cx="3123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Delivers deep bass response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74313" y="2240772"/>
            <a:ext cx="3665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Enhances the woofer’s output for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deeper sounds without distortion</a:t>
            </a:r>
          </a:p>
        </p:txBody>
      </p:sp>
      <p:cxnSp>
        <p:nvCxnSpPr>
          <p:cNvPr id="4" name="Straight Connector 3"/>
          <p:cNvCxnSpPr>
            <a:stCxn id="17" idx="3"/>
          </p:cNvCxnSpPr>
          <p:nvPr/>
        </p:nvCxnSpPr>
        <p:spPr>
          <a:xfrm>
            <a:off x="7918772" y="2054817"/>
            <a:ext cx="23365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8256389" y="3706795"/>
            <a:ext cx="19989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8311464" y="5097163"/>
            <a:ext cx="19989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05669" y="4033846"/>
            <a:ext cx="309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7 microphone array</a:t>
            </a:r>
          </a:p>
        </p:txBody>
      </p:sp>
    </p:spTree>
    <p:extLst>
      <p:ext uri="{BB962C8B-B14F-4D97-AF65-F5344CB8AC3E}">
        <p14:creationId xmlns:p14="http://schemas.microsoft.com/office/powerpoint/2010/main" val="94960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5" y="112542"/>
            <a:ext cx="8552054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2" y="239150"/>
            <a:ext cx="6754736" cy="24899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47678" y="760865"/>
            <a:ext cx="45927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Alexa, do you have</a:t>
            </a:r>
          </a:p>
          <a:p>
            <a:pPr algn="ctr"/>
            <a:r>
              <a:rPr lang="en-US" sz="4400" b="1" dirty="0"/>
              <a:t>apps?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532" y="2448020"/>
            <a:ext cx="5538078" cy="14532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780713" y="2955153"/>
            <a:ext cx="3263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My apps are called skills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532" y="3537121"/>
            <a:ext cx="5538078" cy="1453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8343" y="4053914"/>
            <a:ext cx="456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You can add skills from the market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532" y="4564666"/>
            <a:ext cx="5538078" cy="14532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269" y="5075466"/>
            <a:ext cx="4834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Or develop your own skills</a:t>
            </a:r>
          </a:p>
        </p:txBody>
      </p:sp>
    </p:spTree>
    <p:extLst>
      <p:ext uri="{BB962C8B-B14F-4D97-AF65-F5344CB8AC3E}">
        <p14:creationId xmlns:p14="http://schemas.microsoft.com/office/powerpoint/2010/main" val="60328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854</Words>
  <Application>Microsoft Office PowerPoint</Application>
  <PresentationFormat>Custom</PresentationFormat>
  <Paragraphs>188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Jesus</dc:creator>
  <cp:lastModifiedBy>Jesús Seijas</cp:lastModifiedBy>
  <cp:revision>26</cp:revision>
  <dcterms:created xsi:type="dcterms:W3CDTF">2017-03-01T21:18:59Z</dcterms:created>
  <dcterms:modified xsi:type="dcterms:W3CDTF">2017-03-02T15:19:32Z</dcterms:modified>
</cp:coreProperties>
</file>